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0" r:id="rId2"/>
    <p:sldId id="362" r:id="rId3"/>
    <p:sldId id="363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FFCC"/>
    <a:srgbClr val="FF33CC"/>
    <a:srgbClr val="66FF99"/>
    <a:srgbClr val="0000FF"/>
    <a:srgbClr val="0066FF"/>
    <a:srgbClr val="FFFF66"/>
    <a:srgbClr val="FFCC00"/>
    <a:srgbClr val="DDDDDD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7" autoAdjust="0"/>
    <p:restoredTop sz="95320" autoAdjust="0"/>
  </p:normalViewPr>
  <p:slideViewPr>
    <p:cSldViewPr>
      <p:cViewPr varScale="1">
        <p:scale>
          <a:sx n="69" d="100"/>
          <a:sy n="69" d="100"/>
        </p:scale>
        <p:origin x="1014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EB41-3452-4BAE-8DB9-BBCB766179BC}" type="datetimeFigureOut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C29DF-7DE1-4DD6-802E-18BA09F3A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01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4C1BB-DE99-466E-B8DC-882EECE0A8B4}" type="datetimeFigureOut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8D0B7-857D-48ED-AA16-23950D5E3D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31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9DE1-9A5E-4AC5-9B58-33D29277D491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6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3EAD9-63EE-4E35-8632-5FC1202AC668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40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7F67E-AEF8-4635-9011-8753D2BAD2B8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00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EE3A-02BD-43BE-BB0B-67D82BD140F1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2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432B-86C4-45FA-87CE-0126B7521429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59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7A51-3441-4C74-8E2A-B8A43A14C50F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93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3111-2720-487B-966F-AB9555D1D8E6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A1412-43A4-4870-8A5F-F563DA204615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40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45ED-A7E2-43E7-B897-D0497CC5840B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45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5FA03-CBC9-4936-8B19-D73A3D43A504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90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D3C6-6CF7-4063-9F6E-866AC08C3A3F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13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E6AD-6B68-4718-9B90-6BEC0BDCBB32}" type="datetime1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F574E-9B8E-4891-9351-28CA967099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51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518159" y="1246887"/>
            <a:ext cx="8840982" cy="747775"/>
          </a:xfrm>
        </p:spPr>
        <p:txBody>
          <a:bodyPr>
            <a:normAutofit/>
          </a:bodyPr>
          <a:lstStyle/>
          <a:p>
            <a:r>
              <a:rPr lang="en-US" altLang="ja-JP" sz="3200" b="1" u="sng" dirty="0" smtClean="0">
                <a:ln w="6600">
                  <a:solidFill>
                    <a:srgbClr val="0000FF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HGP創英角ﾎﾟｯﾌﾟ体" panose="040B0A00000000000000" pitchFamily="50" charset="-128"/>
                <a:cs typeface="Arial" panose="020B0604020202020204" pitchFamily="34" charset="0"/>
              </a:rPr>
              <a:t>Rotary Evaporator, N-1300 (10)</a:t>
            </a:r>
            <a:endParaRPr kumimoji="1" lang="ja-JP" altLang="en-US" sz="1600" b="1" u="sng" dirty="0">
              <a:ln w="6600">
                <a:solidFill>
                  <a:srgbClr val="0000FF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906000" cy="692696"/>
          </a:xfrm>
          <a:prstGeom prst="rect">
            <a:avLst/>
          </a:prstGeo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6851103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6396335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and let us know your questions. </a:t>
            </a:r>
          </a:p>
          <a:p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888-693-9352</a:t>
            </a:r>
            <a:r>
              <a:rPr lang="ja-JP" alt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drop message in “Contact US”.  </a:t>
            </a:r>
            <a:endParaRPr kumimoji="1" lang="ja-JP" altLang="en-US" sz="1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744358"/>
            <a:ext cx="1752071" cy="39546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06" y="1912580"/>
            <a:ext cx="2358137" cy="4286427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1701295" y="2142832"/>
            <a:ext cx="3499293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000" b="1" spc="50" dirty="0" smtClean="0">
                <a:ln w="9525" cmpd="sng">
                  <a:gradFill>
                    <a:gsLst>
                      <a:gs pos="21000">
                        <a:schemeClr val="accent1">
                          <a:lumMod val="5000"/>
                          <a:lumOff val="95000"/>
                        </a:schemeClr>
                      </a:gs>
                      <a:gs pos="63000">
                        <a:srgbClr val="66FF99"/>
                      </a:gs>
                    </a:gsLst>
                    <a:lin ang="5400000" scaled="1"/>
                  </a:gradFill>
                  <a:prstDash val="solid"/>
                </a:ln>
                <a:solidFill>
                  <a:srgbClr val="FFFF00"/>
                </a:solidFill>
                <a:effectLst>
                  <a:glow rad="127000">
                    <a:srgbClr val="66FF99">
                      <a:alpha val="61000"/>
                    </a:srgbClr>
                  </a:glow>
                  <a:outerShdw blurRad="127000" dist="63500" dir="2400000" algn="ctr" rotWithShape="0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Compact design !</a:t>
            </a:r>
            <a:endParaRPr kumimoji="1" lang="ja-JP" altLang="en-US" sz="30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FF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台形 20"/>
          <p:cNvSpPr/>
          <p:nvPr/>
        </p:nvSpPr>
        <p:spPr>
          <a:xfrm>
            <a:off x="7752434" y="3697728"/>
            <a:ext cx="2000672" cy="1753349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台形 19"/>
          <p:cNvSpPr/>
          <p:nvPr/>
        </p:nvSpPr>
        <p:spPr>
          <a:xfrm>
            <a:off x="5216810" y="3155238"/>
            <a:ext cx="2344037" cy="2315142"/>
          </a:xfrm>
          <a:prstGeom prst="trapezoid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kumimoji="1" lang="ja-JP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台形 2"/>
          <p:cNvSpPr/>
          <p:nvPr/>
        </p:nvSpPr>
        <p:spPr>
          <a:xfrm>
            <a:off x="3012133" y="3937079"/>
            <a:ext cx="1683975" cy="1513998"/>
          </a:xfrm>
          <a:prstGeom prst="trapezoi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accent6"/>
                </a:solidFill>
              </a:rPr>
              <a:t>EYELA</a:t>
            </a:r>
          </a:p>
          <a:p>
            <a:pPr algn="ctr"/>
            <a:r>
              <a:rPr lang="en-US" altLang="ja-JP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313.1 in²</a:t>
            </a:r>
            <a:endParaRPr kumimoji="1" lang="ja-JP" altLang="en-US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04752" y="4319149"/>
            <a:ext cx="13681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551.0 in²</a:t>
            </a:r>
            <a:endParaRPr lang="en-US" altLang="ja-JP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68694" y="4355210"/>
            <a:ext cx="13681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476.7.0 in²</a:t>
            </a:r>
            <a:endParaRPr lang="en-US" altLang="ja-JP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06154" y="5572379"/>
            <a:ext cx="2556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suppliers</a:t>
            </a:r>
            <a:endParaRPr kumimoji="1" lang="ja-JP" alt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48272" y="3265837"/>
            <a:ext cx="2736304" cy="55399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en-US" altLang="ja-JP" sz="3000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Footprint</a:t>
            </a:r>
            <a:endParaRPr kumimoji="1" lang="ja-JP" altLang="en-US" sz="1400" dirty="0" smtClean="0">
              <a:solidFill>
                <a:srgbClr val="66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>
          <a:xfrm>
            <a:off x="5461216" y="2208088"/>
            <a:ext cx="4175235" cy="2200130"/>
          </a:xfrm>
          <a:prstGeom prst="roundRect">
            <a:avLst>
              <a:gd name="adj" fmla="val 8774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670" y="1868922"/>
            <a:ext cx="2599353" cy="4495334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518159" y="1246887"/>
            <a:ext cx="8840982" cy="747775"/>
          </a:xfrm>
        </p:spPr>
        <p:txBody>
          <a:bodyPr>
            <a:normAutofit/>
          </a:bodyPr>
          <a:lstStyle/>
          <a:p>
            <a:r>
              <a:rPr lang="en-US" altLang="ja-JP" sz="3200" b="1" u="sng" dirty="0" smtClean="0">
                <a:ln w="6600">
                  <a:solidFill>
                    <a:srgbClr val="0000FF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HGP創英角ﾎﾟｯﾌﾟ体" panose="040B0A00000000000000" pitchFamily="50" charset="-128"/>
                <a:cs typeface="Arial" panose="020B0604020202020204" pitchFamily="34" charset="0"/>
              </a:rPr>
              <a:t>Rotary Evaporator, N-1300 (</a:t>
            </a:r>
            <a:r>
              <a:rPr lang="en-US" altLang="ja-JP" sz="3200" b="1" u="sng" dirty="0" smtClean="0">
                <a:ln w="6600">
                  <a:solidFill>
                    <a:srgbClr val="0000FF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HGP創英角ﾎﾟｯﾌﾟ体" panose="040B0A00000000000000" pitchFamily="50" charset="-128"/>
                <a:cs typeface="Arial" panose="020B0604020202020204" pitchFamily="34" charset="0"/>
              </a:rPr>
              <a:t>11)</a:t>
            </a:r>
            <a:endParaRPr kumimoji="1" lang="ja-JP" altLang="en-US" sz="1600" b="1" u="sng" dirty="0">
              <a:ln w="6600">
                <a:solidFill>
                  <a:srgbClr val="0000FF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906000" cy="692696"/>
          </a:xfrm>
          <a:prstGeom prst="rect">
            <a:avLst/>
          </a:prstGeom>
          <a:blipFill dpi="0" rotWithShape="1">
            <a:blip r:embed="rId3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6851103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6396335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and let us know your questions. </a:t>
            </a:r>
          </a:p>
          <a:p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888-693-9352</a:t>
            </a:r>
            <a:r>
              <a:rPr lang="ja-JP" alt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drop message in “Contact US”.  </a:t>
            </a:r>
            <a:endParaRPr kumimoji="1" lang="ja-JP" altLang="en-US" sz="1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744358"/>
            <a:ext cx="1752071" cy="39546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06" y="1912580"/>
            <a:ext cx="2358137" cy="428642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478045" y="2332182"/>
            <a:ext cx="4187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Compact design</a:t>
            </a:r>
          </a:p>
          <a:p>
            <a:pPr algn="ctr"/>
            <a:r>
              <a:rPr kumimoji="1" lang="en-US" altLang="ja-JP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kumimoji="1" lang="en-US" altLang="ja-JP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Recombination mechanism</a:t>
            </a:r>
          </a:p>
          <a:p>
            <a:pPr algn="ctr"/>
            <a:r>
              <a:rPr lang="en-US" altLang="ja-JP" sz="2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algn="ctr"/>
            <a:r>
              <a:rPr kumimoji="1" lang="en-US" altLang="ja-JP" sz="2400" b="1" u="sng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Fitting in limited Lab space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5521382" y="4478987"/>
            <a:ext cx="4042903" cy="2127751"/>
            <a:chOff x="5613569" y="3313032"/>
            <a:chExt cx="4042903" cy="2127751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6032" y="3680074"/>
              <a:ext cx="3960440" cy="1383769"/>
            </a:xfrm>
            <a:prstGeom prst="rect">
              <a:avLst/>
            </a:prstGeom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5613569" y="3313032"/>
              <a:ext cx="14808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 view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990585" y="5039251"/>
              <a:ext cx="7808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Bath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5690325" y="5024597"/>
              <a:ext cx="14808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Glass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826455" y="5040673"/>
              <a:ext cx="8145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Bath</a:t>
              </a: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8774701" y="6190552"/>
            <a:ext cx="872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Glass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13965" y="2099686"/>
            <a:ext cx="3362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Recombination</a:t>
            </a:r>
          </a:p>
          <a:p>
            <a:pPr algn="ctr"/>
            <a:endParaRPr kumimoji="1" lang="en-US" altLang="ja-JP" sz="2400" b="1" dirty="0" smtClean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kumimoji="1" lang="en-US" altLang="ja-JP" sz="2400" b="1" dirty="0" smtClean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左右矢印 3"/>
          <p:cNvSpPr/>
          <p:nvPr/>
        </p:nvSpPr>
        <p:spPr>
          <a:xfrm>
            <a:off x="1951535" y="2633172"/>
            <a:ext cx="1469261" cy="623249"/>
          </a:xfrm>
          <a:prstGeom prst="leftRightArrow">
            <a:avLst/>
          </a:prstGeom>
          <a:solidFill>
            <a:srgbClr val="66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1589" y="2633172"/>
            <a:ext cx="836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kumimoji="1" lang="ja-JP" altLang="en-US" sz="32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92619" y="2675094"/>
            <a:ext cx="836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kumimoji="1" lang="ja-JP" altLang="en-US" sz="3200" b="1" dirty="0" smtClean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518159" y="1246887"/>
            <a:ext cx="8840982" cy="747775"/>
          </a:xfrm>
        </p:spPr>
        <p:txBody>
          <a:bodyPr>
            <a:normAutofit/>
          </a:bodyPr>
          <a:lstStyle/>
          <a:p>
            <a:r>
              <a:rPr lang="en-US" altLang="ja-JP" sz="3200" b="1" u="sng" dirty="0" smtClean="0">
                <a:ln w="6600">
                  <a:solidFill>
                    <a:srgbClr val="0000FF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HGP創英角ﾎﾟｯﾌﾟ体" panose="040B0A00000000000000" pitchFamily="50" charset="-128"/>
                <a:cs typeface="Arial" panose="020B0604020202020204" pitchFamily="34" charset="0"/>
              </a:rPr>
              <a:t>Rotary Evaporator, N-1300 (</a:t>
            </a:r>
            <a:r>
              <a:rPr lang="en-US" altLang="ja-JP" sz="3200" b="1" u="sng" dirty="0" smtClean="0">
                <a:ln w="6600">
                  <a:solidFill>
                    <a:srgbClr val="0000FF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HGP創英角ﾎﾟｯﾌﾟ体" panose="040B0A00000000000000" pitchFamily="50" charset="-128"/>
                <a:cs typeface="Arial" panose="020B0604020202020204" pitchFamily="34" charset="0"/>
              </a:rPr>
              <a:t>12)</a:t>
            </a:r>
            <a:endParaRPr kumimoji="1" lang="ja-JP" altLang="en-US" sz="1600" b="1" u="sng" dirty="0">
              <a:ln w="6600">
                <a:solidFill>
                  <a:srgbClr val="0000FF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HGP創英角ﾎﾟｯﾌﾟ体" panose="040B0A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906000" cy="692696"/>
          </a:xfrm>
          <a:prstGeom prst="rect">
            <a:avLst/>
          </a:prstGeo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906000" cy="6851103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6396335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and let us know your questions. </a:t>
            </a:r>
          </a:p>
          <a:p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888-693-9352</a:t>
            </a:r>
            <a:r>
              <a:rPr lang="ja-JP" alt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drop message in “Contact US”.  </a:t>
            </a:r>
            <a:endParaRPr kumimoji="1" lang="ja-JP" altLang="en-US" sz="1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744358"/>
            <a:ext cx="1752071" cy="395467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06" y="1912580"/>
            <a:ext cx="2358137" cy="428642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92" y="4102263"/>
            <a:ext cx="2550552" cy="229407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809" y="3421147"/>
            <a:ext cx="3388068" cy="295953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157997" y="2175070"/>
            <a:ext cx="5186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setting surrounding, various lay-outs available</a:t>
            </a:r>
            <a:endParaRPr kumimoji="1" lang="en-US" altLang="ja-JP" sz="2400" b="1" dirty="0" smtClean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39349" y="3041221"/>
            <a:ext cx="1480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view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091568" y="6411171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1"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fume- hood</a:t>
            </a:r>
            <a:endParaRPr kumimoji="1"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50473" y="3231996"/>
            <a:ext cx="3455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dead-space !</a:t>
            </a:r>
          </a:p>
          <a:p>
            <a:pPr algn="ctr"/>
            <a:r>
              <a:rPr lang="en-US" altLang="ja-JP" sz="2400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wasting space !</a:t>
            </a:r>
            <a:endParaRPr kumimoji="1" lang="en-US" altLang="ja-JP" sz="2400" b="1" dirty="0" smtClean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4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4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27502</TotalTime>
  <Words>136</Words>
  <Application>Microsoft Office PowerPoint</Application>
  <PresentationFormat>A4 210 x 297 mm</PresentationFormat>
  <Paragraphs>36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HGP創英角ﾎﾟｯﾌﾟ体</vt:lpstr>
      <vt:lpstr>ＭＳ Ｐゴシック</vt:lpstr>
      <vt:lpstr>Arial</vt:lpstr>
      <vt:lpstr>Arial Black</vt:lpstr>
      <vt:lpstr>Calibri</vt:lpstr>
      <vt:lpstr>Office ​​テーマ</vt:lpstr>
      <vt:lpstr>Rotary Evaporator, N-1300 (10)</vt:lpstr>
      <vt:lpstr>Rotary Evaporator, N-1300 (11)</vt:lpstr>
      <vt:lpstr>Rotary Evaporator, N-1300 (12)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CP</dc:creator>
  <cp:lastModifiedBy>和田 尚晃</cp:lastModifiedBy>
  <cp:revision>890</cp:revision>
  <cp:lastPrinted>2020-09-08T03:58:33Z</cp:lastPrinted>
  <dcterms:created xsi:type="dcterms:W3CDTF">2013-07-05T15:56:15Z</dcterms:created>
  <dcterms:modified xsi:type="dcterms:W3CDTF">2020-09-08T08:55:38Z</dcterms:modified>
</cp:coreProperties>
</file>